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5" r:id="rId3"/>
    <p:sldId id="276" r:id="rId4"/>
    <p:sldId id="282" r:id="rId5"/>
    <p:sldId id="278" r:id="rId6"/>
    <p:sldId id="280" r:id="rId7"/>
    <p:sldId id="281" r:id="rId8"/>
    <p:sldId id="283" r:id="rId9"/>
    <p:sldId id="284" r:id="rId10"/>
    <p:sldId id="285" r:id="rId11"/>
    <p:sldId id="271" r:id="rId12"/>
  </p:sldIdLst>
  <p:sldSz cx="12192000" cy="6858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Rubik light" panose="02000604000000020004" pitchFamily="2" charset="-79"/>
      <p:regular r:id="rId16"/>
    </p:embeddedFont>
    <p:embeddedFont>
      <p:font typeface="Rubik light" panose="02000604000000020004" pitchFamily="2" charset="-79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Автор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 autoAdjust="0"/>
    <p:restoredTop sz="74733" autoAdjust="0"/>
  </p:normalViewPr>
  <p:slideViewPr>
    <p:cSldViewPr snapToGrid="0">
      <p:cViewPr varScale="1">
        <p:scale>
          <a:sx n="57" d="100"/>
          <a:sy n="57" d="100"/>
        </p:scale>
        <p:origin x="16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15.12.2023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15.12.2023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75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3471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30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883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32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0334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124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226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993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образца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образца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ом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903" y="827969"/>
            <a:ext cx="6226593" cy="1320107"/>
          </a:xfrm>
        </p:spPr>
        <p:txBody>
          <a:bodyPr rtlCol="0" anchor="t"/>
          <a:lstStyle>
            <a:defPPr>
              <a:defRPr lang="ru-RU"/>
            </a:defPPr>
          </a:lstStyle>
          <a:p>
            <a:pPr algn="ctr" rtl="0">
              <a:spcAft>
                <a:spcPts val="1200"/>
              </a:spcAft>
            </a:pPr>
            <a:r>
              <a:rPr lang="ru-RU" sz="3200" dirty="0">
                <a:latin typeface="Rubik light" panose="020B0604020202020204" pitchFamily="2" charset="-79"/>
                <a:cs typeface="Rubik light" panose="020B0604020202020204" pitchFamily="2" charset="-79"/>
              </a:rPr>
              <a:t>Приложение по планированию дел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82756"/>
            <a:ext cx="3759200" cy="1675244"/>
          </a:xfrm>
        </p:spPr>
        <p:txBody>
          <a:bodyPr rtlCol="0"/>
          <a:lstStyle>
            <a:defPPr>
              <a:defRPr lang="ru-RU"/>
            </a:defPPr>
          </a:lstStyle>
          <a:p>
            <a:pPr>
              <a:lnSpc>
                <a:spcPct val="100000"/>
              </a:lnSpc>
            </a:pPr>
            <a:r>
              <a:rPr lang="ru-RU" sz="2000" spc="0" dirty="0">
                <a:latin typeface="Rubik Light" panose="02000604000000020004" pitchFamily="2" charset="-79"/>
                <a:cs typeface="Rubik Light" panose="02000604000000020004" pitchFamily="2" charset="-79"/>
              </a:rPr>
              <a:t>Выполнили студенты </a:t>
            </a:r>
            <a:endParaRPr lang="en-US" sz="2000" spc="0" dirty="0">
              <a:latin typeface="Rubik Light" panose="02000604000000020004" pitchFamily="2" charset="-79"/>
              <a:cs typeface="Rubik Light" panose="02000604000000020004" pitchFamily="2" charset="-79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spc="0" dirty="0">
                <a:latin typeface="Rubik Light" panose="02000604000000020004" pitchFamily="2" charset="-79"/>
                <a:cs typeface="Rubik Light" panose="02000604000000020004" pitchFamily="2" charset="-79"/>
              </a:rPr>
              <a:t>группы АСУБ-23-1</a:t>
            </a:r>
            <a:r>
              <a:rPr lang="en-US" sz="2000" spc="0" dirty="0">
                <a:latin typeface="Rubik Light" panose="02000604000000020004" pitchFamily="2" charset="-79"/>
                <a:cs typeface="Rubik Light" panose="02000604000000020004" pitchFamily="2" charset="-79"/>
              </a:rPr>
              <a:t>:</a:t>
            </a:r>
            <a:endParaRPr lang="ru-RU" sz="2000" spc="0" dirty="0">
              <a:latin typeface="Rubik Light" panose="02000604000000020004" pitchFamily="2" charset="-79"/>
              <a:cs typeface="Rubik Light" panose="02000604000000020004" pitchFamily="2" charset="-79"/>
            </a:endParaRPr>
          </a:p>
          <a:p>
            <a:pPr>
              <a:lnSpc>
                <a:spcPct val="100000"/>
              </a:lnSpc>
            </a:pPr>
            <a:r>
              <a:rPr lang="ru-RU" sz="2000" spc="0" dirty="0">
                <a:latin typeface="Rubik Light" panose="02000604000000020004" pitchFamily="2" charset="-79"/>
                <a:cs typeface="Rubik Light" panose="02000604000000020004" pitchFamily="2" charset="-79"/>
              </a:rPr>
              <a:t>Луньков Данила 	</a:t>
            </a:r>
          </a:p>
          <a:p>
            <a:pPr>
              <a:lnSpc>
                <a:spcPct val="100000"/>
              </a:lnSpc>
            </a:pPr>
            <a:r>
              <a:rPr lang="ru-RU" sz="2000" spc="0" dirty="0">
                <a:latin typeface="Rubik Light" panose="02000604000000020004" pitchFamily="2" charset="-79"/>
                <a:cs typeface="Rubik Light" panose="02000604000000020004" pitchFamily="2" charset="-79"/>
              </a:rPr>
              <a:t>Ефремов Данил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ПРИМЕР РАБОТЫ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8" name="rabota-programmy-2_4wKTXIuZ (1)">
            <a:hlinkClick r:id="" action="ppaction://media"/>
            <a:extLst>
              <a:ext uri="{FF2B5EF4-FFF2-40B4-BE49-F238E27FC236}">
                <a16:creationId xmlns:a16="http://schemas.microsoft.com/office/drawing/2014/main" id="{2133A381-9723-C297-52A1-28BD2A6B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475" y="0"/>
            <a:ext cx="9925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0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Котик </a:t>
            </a:r>
            <a:r>
              <a:rPr lang="en-US" dirty="0"/>
              <a:t>&lt;3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D97B3E1-4BA4-3F66-07A9-D61252A7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07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226380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cap="none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 light" panose="020B0604020202020204" pitchFamily="2" charset="-79"/>
                <a:cs typeface="Rubik light" panose="020B0604020202020204" pitchFamily="2" charset="-79"/>
              </a:rPr>
              <a:t>Основные</a:t>
            </a:r>
            <a:r>
              <a:rPr lang="ru-RU" cap="none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 light" panose="020B0604020202020204" pitchFamily="2" charset="-79"/>
                <a:cs typeface="Rubik light" panose="020B0604020202020204" pitchFamily="2" charset="-79"/>
              </a:rPr>
              <a:t> </a:t>
            </a:r>
            <a:r>
              <a:rPr lang="ru-RU" b="0" cap="none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 light" panose="020B0604020202020204" pitchFamily="2" charset="-79"/>
                <a:cs typeface="Rubik light" panose="020B0604020202020204" pitchFamily="2" charset="-79"/>
              </a:rPr>
              <a:t>характеристики используемого инструментария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22" name="Рисунок 11" descr="Небоскребы крупным планом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EA1660C-64B9-D918-BB3A-712EF168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327" y="2918445"/>
            <a:ext cx="4834517" cy="277436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latin typeface="Rubik Light" panose="02000604000000020004" pitchFamily="2" charset="-79"/>
                <a:cs typeface="Rubik Light" panose="02000604000000020004" pitchFamily="2" charset="-79"/>
              </a:rPr>
              <a:t>Язык программирования : С#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latin typeface="Rubik Light" panose="02000604000000020004" pitchFamily="2" charset="-79"/>
                <a:cs typeface="Rubik Light" panose="02000604000000020004" pitchFamily="2" charset="-79"/>
              </a:rPr>
              <a:t>Платформа разработки </a:t>
            </a:r>
            <a:r>
              <a:rPr lang="en-US" dirty="0">
                <a:solidFill>
                  <a:prstClr val="black"/>
                </a:solidFill>
                <a:latin typeface="Rubik Light" panose="02000604000000020004" pitchFamily="2" charset="-79"/>
                <a:cs typeface="Rubik Light" panose="02000604000000020004" pitchFamily="2" charset="-79"/>
              </a:rPr>
              <a:t>WPF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latin typeface="Rubik Light" panose="02000604000000020004" pitchFamily="2" charset="-79"/>
                <a:cs typeface="Rubik Light" panose="02000604000000020004" pitchFamily="2" charset="-79"/>
              </a:rPr>
              <a:t>Среда разработки </a:t>
            </a:r>
            <a:r>
              <a:rPr lang="en-US" dirty="0">
                <a:solidFill>
                  <a:prstClr val="black"/>
                </a:solidFill>
                <a:latin typeface="Rubik Light" panose="02000604000000020004" pitchFamily="2" charset="-79"/>
                <a:cs typeface="Rubik Light" panose="02000604000000020004" pitchFamily="2" charset="-79"/>
              </a:rPr>
              <a:t>Microsoft Visual Studio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latin typeface="Rubik Light" panose="02000604000000020004" pitchFamily="2" charset="-79"/>
                <a:cs typeface="Rubik Light" panose="02000604000000020004" pitchFamily="2" charset="-79"/>
              </a:rPr>
              <a:t>СУБД </a:t>
            </a:r>
            <a:r>
              <a:rPr lang="en-US" dirty="0">
                <a:solidFill>
                  <a:prstClr val="black"/>
                </a:solidFill>
                <a:latin typeface="Rubik Light" panose="02000604000000020004" pitchFamily="2" charset="-79"/>
                <a:cs typeface="Rubik Light" panose="02000604000000020004" pitchFamily="2" charset="-79"/>
              </a:rPr>
              <a:t>Microsoft SQL Server 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3066A-8503-0735-D16A-7475B3807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34" y="4989945"/>
            <a:ext cx="1536032" cy="17244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C9FCC5-BCCE-3AB6-64C6-5DCF07E2C3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221" y="5158350"/>
            <a:ext cx="1434766" cy="14347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6D4737-8BF9-A98E-CBEA-6778F90168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35" y="4893467"/>
            <a:ext cx="1964533" cy="19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45477"/>
            <a:ext cx="3564195" cy="1128519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 Light" panose="02000604000000020004" pitchFamily="2" charset="-79"/>
                <a:cs typeface="Rubik Light" panose="02000604000000020004" pitchFamily="2" charset="-79"/>
              </a:rPr>
              <a:t>Функционал программы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 Light" panose="02000604000000020004" pitchFamily="2" charset="-79"/>
                <a:cs typeface="Rubik Light" panose="02000604000000020004" pitchFamily="2" charset="-79"/>
              </a:rPr>
              <a:t>: </a:t>
            </a:r>
            <a:r>
              <a:rPr lang="ru-RU" sz="3200" dirty="0">
                <a:latin typeface="Rubik Light" panose="02000604000000020004" pitchFamily="2" charset="-79"/>
                <a:cs typeface="Rubik Light" panose="02000604000000020004" pitchFamily="2" charset="-79"/>
              </a:rPr>
              <a:t/>
            </a:r>
            <a:br>
              <a:rPr lang="ru-RU" sz="3200" dirty="0">
                <a:latin typeface="Rubik Light" panose="02000604000000020004" pitchFamily="2" charset="-79"/>
                <a:cs typeface="Rubik Light" panose="02000604000000020004" pitchFamily="2" charset="-79"/>
              </a:rPr>
            </a:br>
            <a:endParaRPr lang="ru-RU" sz="3200" dirty="0">
              <a:latin typeface="Rubik Light" panose="02000604000000020004" pitchFamily="2" charset="-79"/>
              <a:cs typeface="Rubik Light" panose="02000604000000020004" pitchFamily="2" charset="-79"/>
            </a:endParaRPr>
          </a:p>
        </p:txBody>
      </p:sp>
      <p:pic>
        <p:nvPicPr>
          <p:cNvPr id="15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1" y="1202076"/>
            <a:ext cx="4375150" cy="143647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>
                <a:latin typeface="Rubik Light" panose="02000604000000020004" pitchFamily="2" charset="-79"/>
                <a:cs typeface="Rubik Light" panose="02000604000000020004" pitchFamily="2" charset="-79"/>
              </a:rPr>
              <a:t>Добавление и удаление задач а также дополнительные функции у самой задачи.</a:t>
            </a:r>
            <a:endParaRPr lang="ru-RU" sz="2000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Функционал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EE3321-EFEF-B3BE-5DF4-2CB463F20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01" y="5362298"/>
            <a:ext cx="2256673" cy="149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5D80D1-D6CA-BB64-EB13-C7C70AEDB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76" y="3145535"/>
            <a:ext cx="2526079" cy="251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290148"/>
            <a:ext cx="10122632" cy="1319822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>
                <a:latin typeface="Rubik Light" panose="02000604000000020004" pitchFamily="2" charset="-79"/>
                <a:cs typeface="Rubik Light" panose="02000604000000020004" pitchFamily="2" charset="-79"/>
              </a:rPr>
              <a:t>Физическая модель базы данных созданная в </a:t>
            </a:r>
            <a:r>
              <a:rPr lang="en-US" dirty="0">
                <a:latin typeface="Rubik Light" panose="02000604000000020004" pitchFamily="2" charset="-79"/>
                <a:cs typeface="Rubik Light" panose="02000604000000020004" pitchFamily="2" charset="-79"/>
              </a:rPr>
              <a:t>SQL Server </a:t>
            </a:r>
            <a:endParaRPr lang="ru-RU" dirty="0">
              <a:latin typeface="Rubik Light" panose="02000604000000020004" pitchFamily="2" charset="-79"/>
              <a:cs typeface="Rubik Light" panose="02000604000000020004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Физическая модель</a:t>
            </a:r>
            <a:r>
              <a:rPr lang="en-US" dirty="0"/>
              <a:t> </a:t>
            </a:r>
            <a:r>
              <a:rPr lang="ru-RU" dirty="0"/>
              <a:t>БД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4B4D74-F913-AFF3-CB18-6F028954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61" y="1486057"/>
            <a:ext cx="5994812" cy="50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813778"/>
            <a:ext cx="10122632" cy="652054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>
                <a:latin typeface="Rubik Light" panose="02000604000000020004" pitchFamily="2" charset="-79"/>
                <a:cs typeface="Rubik Light" panose="02000604000000020004" pitchFamily="2" charset="-79"/>
              </a:rPr>
              <a:t>Основное окно приложения 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Основное окно приложения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387442-ADD6-369D-8E30-540029ADA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1"/>
          <a:stretch/>
        </p:blipFill>
        <p:spPr>
          <a:xfrm>
            <a:off x="2954453" y="2033151"/>
            <a:ext cx="6283094" cy="42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r>
              <a:rPr lang="ru-RU" dirty="0">
                <a:latin typeface="Rubik Light" panose="02000604000000020004" pitchFamily="2" charset="-79"/>
                <a:cs typeface="Rubik Light" panose="02000604000000020004" pitchFamily="2" charset="-79"/>
              </a:rPr>
              <a:t>Добавление задачи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r>
              <a:rPr lang="ru-RU" dirty="0">
                <a:cs typeface="Rubik Light" panose="02000604000000020004" pitchFamily="2" charset="-79"/>
              </a:rPr>
              <a:t>Добавление задачи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73EC1F-5A56-6CB7-38FC-AEC6401B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542" y="1810876"/>
            <a:ext cx="6403883" cy="438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2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1126393"/>
            <a:ext cx="10122632" cy="652054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>
                <a:latin typeface="Rubik Light" panose="02000604000000020004" pitchFamily="2" charset="-79"/>
                <a:cs typeface="Rubik Light" panose="02000604000000020004" pitchFamily="2" charset="-79"/>
              </a:rPr>
              <a:t>Добавление категории</a:t>
            </a:r>
            <a:br>
              <a:rPr lang="ru-RU" dirty="0">
                <a:latin typeface="Rubik Light" panose="02000604000000020004" pitchFamily="2" charset="-79"/>
                <a:cs typeface="Rubik Light" panose="02000604000000020004" pitchFamily="2" charset="-79"/>
              </a:rPr>
            </a:b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Добавление категории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83865-4333-F64F-E059-ED907EB28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224" y="1889679"/>
            <a:ext cx="7857100" cy="44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9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3" y="852855"/>
            <a:ext cx="10122632" cy="652054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>
                <a:latin typeface="Rubik Light" panose="02000604000000020004" pitchFamily="2" charset="-79"/>
                <a:cs typeface="Rubik Light" panose="02000604000000020004" pitchFamily="2" charset="-79"/>
              </a:rPr>
              <a:t>Добавление статуса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Добавление статуса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8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1575BE-C086-9668-367C-8B1608FB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7" y="1883059"/>
            <a:ext cx="6927605" cy="39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1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837224"/>
            <a:ext cx="10122632" cy="652054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>
                <a:latin typeface="Rubik Light" panose="02000604000000020004" pitchFamily="2" charset="-79"/>
                <a:cs typeface="Rubik Light" panose="02000604000000020004" pitchFamily="2" charset="-79"/>
              </a:rPr>
              <a:t>Добавление пользователя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Добавление пользователя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B01BA1-C957-FF6D-4554-1D82C7CB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27" y="1747603"/>
            <a:ext cx="6058746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309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106</Words>
  <Application>Microsoft Office PowerPoint</Application>
  <PresentationFormat>Широкоэкранный</PresentationFormat>
  <Paragraphs>47</Paragraphs>
  <Slides>11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 Black</vt:lpstr>
      <vt:lpstr>Arial</vt:lpstr>
      <vt:lpstr>Rubik light</vt:lpstr>
      <vt:lpstr>Rubik light</vt:lpstr>
      <vt:lpstr>Avenir Next LT Pro</vt:lpstr>
      <vt:lpstr>Calibri</vt:lpstr>
      <vt:lpstr>Тема Office</vt:lpstr>
      <vt:lpstr>Приложение по планированию дел  </vt:lpstr>
      <vt:lpstr>Основные характеристики используемого инструментария </vt:lpstr>
      <vt:lpstr>Функционал программы:  </vt:lpstr>
      <vt:lpstr>Физическая модель базы данных созданная в SQL Server </vt:lpstr>
      <vt:lpstr>Основное окно приложения </vt:lpstr>
      <vt:lpstr>Добавление задачи</vt:lpstr>
      <vt:lpstr>Добавление категории </vt:lpstr>
      <vt:lpstr>Добавление статуса</vt:lpstr>
      <vt:lpstr>Добавление пользователя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2023-12-15T10:39:06Z</dcterms:modified>
</cp:coreProperties>
</file>